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69" r:id="rId2"/>
    <p:sldId id="270" r:id="rId3"/>
    <p:sldId id="262" r:id="rId4"/>
    <p:sldId id="284" r:id="rId5"/>
    <p:sldId id="257" r:id="rId6"/>
    <p:sldId id="272" r:id="rId7"/>
    <p:sldId id="271" r:id="rId8"/>
    <p:sldId id="267" r:id="rId9"/>
    <p:sldId id="265" r:id="rId10"/>
    <p:sldId id="274" r:id="rId11"/>
    <p:sldId id="273" r:id="rId12"/>
    <p:sldId id="282" r:id="rId13"/>
    <p:sldId id="279" r:id="rId14"/>
    <p:sldId id="275" r:id="rId15"/>
    <p:sldId id="261" r:id="rId16"/>
    <p:sldId id="258" r:id="rId17"/>
    <p:sldId id="276" r:id="rId18"/>
    <p:sldId id="263" r:id="rId19"/>
    <p:sldId id="285" r:id="rId20"/>
    <p:sldId id="259" r:id="rId21"/>
    <p:sldId id="256" r:id="rId22"/>
    <p:sldId id="268" r:id="rId23"/>
    <p:sldId id="266" r:id="rId24"/>
    <p:sldId id="277" r:id="rId25"/>
    <p:sldId id="278" r:id="rId26"/>
    <p:sldId id="264" r:id="rId27"/>
    <p:sldId id="283" r:id="rId28"/>
    <p:sldId id="28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274638"/>
            <a:ext cx="3400420" cy="515462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Кириллу и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Мефодию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1992 г  .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Скульптор —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Клыков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В.М. 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Архитектор- 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Григорьев Ю.П.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Памятник св. Кириллу и Мефодию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00034" y="405132"/>
            <a:ext cx="4643470" cy="6185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стория человеческого общества Первопечатник Иван Федо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500562" cy="64293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5000628" y="1500174"/>
            <a:ext cx="37862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Ивану Фёдорову 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1909 г.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Скульптор-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М.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Волнухин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Царь-пушка </a:t>
            </a:r>
            <a:r>
              <a:rPr lang="ru-RU" sz="2800" dirty="0" smtClean="0"/>
              <a:t>—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русской артиллерии и литейного искусства,  1586 год. русским мастером Андрей Чохов 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Царь-пушка, Москва, Россия, Европ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785786" y="2143116"/>
            <a:ext cx="7617197" cy="4291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36544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Царь-колокол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И.Моторин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М. </a:t>
            </a:r>
            <a:r>
              <a:rPr lang="ru-RU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Моторин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1733—1735 г </a:t>
            </a:r>
            <a:endParaRPr lang="ru-RU" dirty="0"/>
          </a:p>
        </p:txBody>
      </p:sp>
      <p:pic>
        <p:nvPicPr>
          <p:cNvPr id="40962" name="Picture 2" descr="http://museums.artyx.ru/books/item/f00/s00/z0000023/pic/000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570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857232"/>
            <a:ext cx="36433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Петру Первому. 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Сенатская площадь Санкт-Петербурга. 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французский скульптор Фальконе.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1782 г.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«Медный всадник» -один из главных символов Северной столицы. Правая рука Петра направлена в сторону Швеции. 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4" name="Picture 8" descr="http://www.ilovepetersburg.ru/sites/default/files/mistika_spb/medny_vsadnik_3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868132" y="642918"/>
            <a:ext cx="4991066" cy="55721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3829048" cy="45116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«Памятник Суворову»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1801, 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М.Козловский.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https://upload.wikimedia.org/wikipedia/commons/thumb/c/cb/%D0%9F%D0%B0%D0%BC%D1%8F%D1%82%D0%BD%D0%B8%D0%BA_%D0%A1%D1%83%D0%B2%D0%BE%D1%80%D0%BE%D0%B2%D1%83_%D0%B2%D0%BE%D0%B7%D0%BB%D0%B5_%D0%A2%D1%80%D0%BE%D0%B8%D1%86%D0%BA%D0%BE%D0%B3%D0%BE_%D0%BC%D0%BE%D1%81%D1%82%D0%B0.jpg/640px-%D0%9F%D0%B0%D0%BC%D1%8F%D1%82%D0%BD%D0%B8%D0%BA_%D0%A1%D1%83%D0%B2%D0%BE%D1%80%D0%BE%D0%B2%D1%83_%D0%B2%D0%BE%D0%B7%D0%BB%D0%B5_%D0%A2%D1%80%D0%BE%D0%B8%D1%86%D0%BA%D0%BE%D0%B3%D0%BE_%D0%BC%D0%BE%D1%81%D1%82%D0%B0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71472" y="431920"/>
            <a:ext cx="4429156" cy="60831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Памятники Кутузову 1835г. и Барклаю-де-Толли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1836 г. У Казанского собора  в Санкт-Петербурге(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Гальберг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Орловский)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Памятники Кутузову и Барклаю-де-Толли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643042" y="1610639"/>
            <a:ext cx="6429420" cy="4886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274638"/>
            <a:ext cx="2971792" cy="6011882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«Тысячелетию Государства Российского»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–1862 году, к тысячелетнему юбилею призвания варягов.  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Михаил Микешин.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 descr="http://www.1150russia.ru/tinybrowser/images/novosti/_full/_1000-vert_malen-kaya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00034" y="214290"/>
            <a:ext cx="4291007" cy="64405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1571612"/>
            <a:ext cx="3757610" cy="500066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Посвящен руководителям второго народного ополчения во время польской интервенции в Смутное время, и победе над Польшей в 1612 году.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Автор:Иван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Мартос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1818 год.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571480"/>
            <a:ext cx="3429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Па́мятник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Ми́нину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Пожа́рскому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ttps://upload.wikimedia.org/wikipedia/commons/thumb/f/f8/Monument_to_Minin_and_Pozharsky_in_Moscow.jpg/640px-Monument_to_Minin_and_Pozharsky_in_Moscow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42910" y="428604"/>
            <a:ext cx="4143378" cy="62150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4643470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Екатерине II </a:t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/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 1873.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Опекушин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6" name="Picture 2" descr="Denkmal für Katharina II. in St. Petersbur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85720" y="1214422"/>
            <a:ext cx="3929089" cy="52674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748" name="Picture 4" descr="https://upload.wikimedia.org/wikipedia/commons/thumb/0/04/PushkinMskVblizi.jpg/640px-PushkinMskVblizi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214942" y="1285860"/>
            <a:ext cx="3500462" cy="52506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5286380" y="214290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А.С.Пушкину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Опекушин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1880 г. 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857232"/>
            <a:ext cx="3114668" cy="186847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П.К.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Клодт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«Памятник Николаю I»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1859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6" name="Picture 6" descr="Клодт - монумент Николаю I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071538" y="114300"/>
            <a:ext cx="4000528" cy="64008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К.Клодт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1805-1967. Скульптурные композиции «Укротители коней» на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Аничковом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мосту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encrypted-tbn2.gstatic.com/images?q=tbn:ANd9GcTYMxAr-f2SsV8AZ7ivSD3shc-FscTqm2AN0eYheMH4QlCMvvC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142976" y="1926450"/>
            <a:ext cx="7410794" cy="4931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Памятник Александру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1899—1909 гг.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П.Трубецкой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Памятник Александру III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142976" y="1285860"/>
            <a:ext cx="6953299" cy="52149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86808" cy="78581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Антокольский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/>
              <a:t>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«Нестор Летописец»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(г. Владимир)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«Иван Грозный»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1875,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772" name="Picture 4" descr="https://upload.wikimedia.org/wikipedia/commons/thumb/5/5b/Ivan_IV_by_Antokolsky_by_shakko_05.jpg/640px-Ivan_IV_by_Antokolsky_by_shakko_05.jpg"/>
          <p:cNvPicPr>
            <a:picLocks noChangeAspect="1" noChangeArrowheads="1"/>
          </p:cNvPicPr>
          <p:nvPr/>
        </p:nvPicPr>
        <p:blipFill>
          <a:blip r:embed="rId2" cstate="print">
            <a:grayscl/>
            <a:lum bright="1000" contrast="20000"/>
          </a:blip>
          <a:srcRect/>
          <a:stretch>
            <a:fillRect/>
          </a:stretch>
        </p:blipFill>
        <p:spPr bwMode="auto">
          <a:xfrm>
            <a:off x="4786314" y="1113516"/>
            <a:ext cx="4164110" cy="53873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20" name="Picture 4" descr="https://upload.wikimedia.org/wikipedia/commons/thumb/f/f0/MAntokolsky_Nestor.JPG/220px-MAntokolsky_Nestor.JPG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21000" contrast="15000"/>
          </a:blip>
          <a:srcRect/>
          <a:stretch>
            <a:fillRect/>
          </a:stretch>
        </p:blipFill>
        <p:spPr bwMode="auto">
          <a:xfrm>
            <a:off x="357158" y="1119280"/>
            <a:ext cx="3997698" cy="53242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Главный символ Севастополя. «</a:t>
            </a:r>
            <a:r>
              <a:rPr lang="ru-RU" sz="2800" b="1" dirty="0" err="1" smtClean="0">
                <a:solidFill>
                  <a:srgbClr val="C00000"/>
                </a:solidFill>
                <a:latin typeface="+mn-lt"/>
                <a:cs typeface="Arial" pitchFamily="34" charset="0"/>
              </a:rPr>
              <a:t>Въ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 память кораблей, затопленных </a:t>
            </a:r>
            <a:r>
              <a:rPr lang="ru-RU" sz="2800" b="1" dirty="0" err="1" smtClean="0">
                <a:solidFill>
                  <a:srgbClr val="C00000"/>
                </a:solidFill>
                <a:latin typeface="+mn-lt"/>
                <a:cs typeface="Arial" pitchFamily="34" charset="0"/>
              </a:rPr>
              <a:t>въ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 1854 и 1855 г.г. для </a:t>
            </a:r>
            <a:r>
              <a:rPr lang="ru-RU" sz="2800" b="1" dirty="0" err="1" smtClean="0">
                <a:solidFill>
                  <a:srgbClr val="C00000"/>
                </a:solidFill>
                <a:latin typeface="+mn-lt"/>
                <a:cs typeface="Arial" pitchFamily="34" charset="0"/>
              </a:rPr>
              <a:t>загражденiя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 входа на </a:t>
            </a:r>
            <a:r>
              <a:rPr lang="ru-RU" sz="2800" b="1" dirty="0" err="1" smtClean="0">
                <a:solidFill>
                  <a:srgbClr val="C00000"/>
                </a:solidFill>
                <a:latin typeface="+mn-lt"/>
                <a:cs typeface="Arial" pitchFamily="34" charset="0"/>
              </a:rPr>
              <a:t>рейдъ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». </a:t>
            </a:r>
            <a:endParaRPr lang="ru-RU" sz="2800" b="1" dirty="0">
              <a:solidFill>
                <a:srgbClr val="C00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8434" name="Picture 2" descr="Памятник затопленным кораблям, Севастополь, Крым, Россия, Европ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11931" y="1714488"/>
            <a:ext cx="8496469" cy="47863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Александровская колонна .1834 год. Колонна-памятник - дань уважения императора Николая I своему брату, Александру I, победителю Наполеона.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Александровская колонна, Санкт-Петербург, Россия, Европ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29826" y="1571612"/>
            <a:ext cx="8369657" cy="4714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«Булыжник — оружие пролетариата» 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 </a:t>
            </a:r>
            <a:r>
              <a:rPr lang="ru-RU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Шадр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1927.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794" name="Picture 2" descr="https://upload.wikimedia.org/wikipedia/commons/thumb/8/83/Stone_as_a_weapon_of_the_proletariat.jpg/800px-Stone_as_a_weapon_of_the_proletariat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00034" y="1643050"/>
            <a:ext cx="5715040" cy="4286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3796" name="Picture 4" descr="https://upload.wikimedia.org/wikipedia/commons/7/70/Ivan_Shadr._Maxim_Gor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428736"/>
            <a:ext cx="2043116" cy="50447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6215074" y="214290"/>
            <a:ext cx="2571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Горькому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1939.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428604"/>
            <a:ext cx="3657568" cy="5214974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Рабо́чий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колхо́зница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выдающийся памятник монументального искусства, «идеал и символ советской эпохи.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  Мухина В.И.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1937 г.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4" name="Picture 4" descr="http://www.nkj.ru/upload/iblock/fc7/fc77e4f3ec3ca63ad653775232081c64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42909" y="214290"/>
            <a:ext cx="3854569" cy="64294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74638"/>
            <a:ext cx="3900486" cy="6297634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Юрию Долгорукому</a:t>
            </a: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Московский скульптурный памятник «основателю города», первому суздальскому князю (впоследствии также великому князю Киевскому). Установлен в 1954 году. Скульпторы С. М. Орлов, А. П. Антропов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image1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4143404" cy="56845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Александровский сад, Москва, Россия, Европ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62" y="357166"/>
            <a:ext cx="7481966" cy="42148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428596" y="4786322"/>
            <a:ext cx="8358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Моги́ла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Неизве́стного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Солда́та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.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находится «Пост №1» - главный караульный пост Российской Федерации. Надписью«Имя твоё неизвестно, подвиг твой бессмертен». 1966—1967гг.  Вечный огонь на Могиле Неизвестного Солдата был зажжён от огня на Марсовом поле.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1945-2010.info/media/big_img/photo_17_1_250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14282" y="285728"/>
            <a:ext cx="4768487" cy="63579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5143504" y="857232"/>
            <a:ext cx="350046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Центровая фигура Мамаева кургана в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Волгограде скульптура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«Родина-мать зовет!».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Под статуей захоронено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34 500 человек – солдат и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мирных жителей.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: скульптор Е.В. Вучетич.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Мемориал Героям-Панфиловцам.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 здесь, неподалеку от поселка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Дубосеково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ноябре 1941 года были произнесены ставшие знаменитыми слова: «Велика Россия, а отступать некуда — позади Москва».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http://img-fotki.yandex.ru/get/5803/mareeva1980.16/0_752e1_2293b2ca_orig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357290" y="1928802"/>
            <a:ext cx="6965205" cy="46434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Площадь Стоявших насмерть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5072074"/>
            <a:ext cx="83582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подножии выгравированы цитаты из известного приказа №227, изданного в 1942 году: «Ни шагу назад!», «Стоять насмерть!», «За Волгой для нас Земли нет».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памятника воину - лицо маршала Советского Союза В.И.Чуйкова, командовавшего 62-й армией.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Мамаев курган и статуя Родины-матери, Волгоград, Волгоград, Россия, Европа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142976" y="857232"/>
            <a:ext cx="7228340" cy="40719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274638"/>
            <a:ext cx="2971792" cy="422593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Монумент в  </a:t>
            </a:r>
            <a:r>
              <a:rPr lang="ru-RU" sz="2400" b="1" dirty="0" err="1" smtClean="0"/>
              <a:t>Трептов-парке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Берлин</a:t>
            </a:r>
            <a:br>
              <a:rPr lang="ru-RU" sz="2400" b="1" dirty="0" smtClean="0"/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«Воин-освободитель»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Скульптор-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Евгений Вучетич. Архитектор –Белопольский.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http://hrono.ru/img/rgd/vuche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2753"/>
            <a:ext cx="3357586" cy="64486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Монумент «Мать-Родина» на Пискарёвском кладбище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массовых захоронений жертв блокады Ленинграда и воинов 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Ленинградского фронта (авторы - архитекторы Е. А. Левинсон и А. В. Васильев) 1960 год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842" name="Picture 2" descr="https://upload.wikimedia.org/wikipedia/commons/thumb/3/35/Piskarevskoye_Memorial_Cemetery_Mother_Motherland_03.jpg/800px-Piskarevskoye_Memorial_Cemetery_Mother_Motherland_03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285852" y="1428736"/>
            <a:ext cx="6786610" cy="5089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274638"/>
            <a:ext cx="3971924" cy="43688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Монумент «Покорителям космоса»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1964 год.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://t0.gstatic.com/images?q=tbn:ANd9GcR4w6k3C1nbHTOK1WCuozUvPb8JP-7YnTqEtm-8FuON6WxrPP2uXw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71472" y="428604"/>
            <a:ext cx="3929090" cy="57768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74638"/>
            <a:ext cx="4357686" cy="5583254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Гагарину 1980 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 И. Бондаренко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940" name="Picture 4" descr="http://content.foto.my.mail.ru/mail/karpenko_10n/7591/h-119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55748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1285860"/>
            <a:ext cx="2928958" cy="42259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маршалу Жукову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1995 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Скульптор 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 М. Клыкова 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890" name="Picture 2" descr="Памятник Георгию Жукову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85720" y="500042"/>
            <a:ext cx="5286412" cy="61152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313</Words>
  <Application>Microsoft Office PowerPoint</Application>
  <PresentationFormat>Экран (4:3)</PresentationFormat>
  <Paragraphs>47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Памятник Кириллу и Мефодию. 1992 г  . Скульптор —  Клыков  В.М.  Архитектор-   Григорьев Ю.П.</vt:lpstr>
      <vt:lpstr>Слайд 2</vt:lpstr>
      <vt:lpstr>Царь-пушка —памятник русской артиллерии и литейного искусства,  1586 год. русским мастером Андрей Чохов .</vt:lpstr>
      <vt:lpstr>Царь-колокол  И.Моторин и М. Моторин  1733—1735 г </vt:lpstr>
      <vt:lpstr>Слайд 5</vt:lpstr>
      <vt:lpstr>«Памятник Суворову»  1801,   Санкт-Петербург  М.Козловский. </vt:lpstr>
      <vt:lpstr>Памятники Кутузову 1835г. и Барклаю-де-Толли  1836 г. У Казанского собора  в Санкт-Петербурге(Гальберг и Орловский)</vt:lpstr>
      <vt:lpstr>Памятник «Тысячелетию Государства Российского» –1862 году, к тысячелетнему юбилею призвания варягов.   Автор: Михаил Микешин.</vt:lpstr>
      <vt:lpstr>Посвящен руководителям второго народного ополчения во время польской интервенции в Смутное время, и победе над Польшей в 1612 году. Автор:Иван Мартос. 1818 год.</vt:lpstr>
      <vt:lpstr>Памятник Екатерине II   Санкт-Петербург 1873. Александр Опекушин</vt:lpstr>
      <vt:lpstr>П.К. Клодт. «Памятник Николаю I»  1859</vt:lpstr>
      <vt:lpstr>П. К.Клодт. 1805-1967. Скульптурные композиции «Укротители коней» на Аничковом мосту</vt:lpstr>
      <vt:lpstr> Памятник Александру III. В 1899—1909 гг.  П.Трубецкой</vt:lpstr>
      <vt:lpstr>И. Антокольский. «Нестор Летописец» (г. Владимир)  «Иван Грозный» 1875,</vt:lpstr>
      <vt:lpstr>Главный символ Севастополя. «Въ память кораблей, затопленных въ 1854 и 1855 г.г. для загражденiя входа на рейдъ». </vt:lpstr>
      <vt:lpstr>Александровская колонна .1834 год. Колонна-памятник - дань уважения императора Николая I своему брату, Александру I, победителю Наполеона.</vt:lpstr>
      <vt:lpstr>«Булыжник — оружие пролетариата» Иван Шадр. 1927.</vt:lpstr>
      <vt:lpstr>«Рабо́чий и колхо́зница» — выдающийся памятник монументального искусства, «идеал и символ советской эпохи. Автор:  Мухина В.И. 1937 г. </vt:lpstr>
      <vt:lpstr>Памятник Юрию Долгорукому Московский скульптурный памятник «основателю города», первому суздальскому князю (впоследствии также великому князю Киевскому). Установлен в 1954 году. Скульпторы С. М. Орлов, А. П. Антропов </vt:lpstr>
      <vt:lpstr>Слайд 20</vt:lpstr>
      <vt:lpstr>Слайд 21</vt:lpstr>
      <vt:lpstr>Мемориал Героям-Панфиловцам. Именно здесь, неподалеку от поселка Дубосеково, в ноябре 1941 года были произнесены ставшие знаменитыми слова: «Велика Россия, а отступать некуда — позади Москва». </vt:lpstr>
      <vt:lpstr>Площадь Стоявших насмерть</vt:lpstr>
      <vt:lpstr>Монумент в  Трептов-парке Берлин «Воин-освободитель» Скульптор- Евгений Вучетич. Архитектор –Белопольский.</vt:lpstr>
      <vt:lpstr>Монумент «Мать-Родина» на Пискарёвском кладбище . Место массовых захоронений жертв блокады Ленинграда и воинов  Ленинградского фронта (авторы - архитекторы Е. А. Левинсон и А. В. Васильев) 1960 год</vt:lpstr>
      <vt:lpstr>Монумент «Покорителям космоса»  1964 год.</vt:lpstr>
      <vt:lpstr>Памятник Гагарину 1980  П. И. Бондаренко</vt:lpstr>
      <vt:lpstr>Памятник маршалу Жукову 1995  Скульптор  В. М. Клыкова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10</cp:revision>
  <dcterms:modified xsi:type="dcterms:W3CDTF">2015-07-16T16:35:22Z</dcterms:modified>
</cp:coreProperties>
</file>